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handoutMasterIdLst>
    <p:handoutMasterId r:id="rId46"/>
  </p:handoutMasterIdLst>
  <p:sldIdLst>
    <p:sldId id="256" r:id="rId2"/>
    <p:sldId id="466" r:id="rId3"/>
    <p:sldId id="444" r:id="rId4"/>
    <p:sldId id="445" r:id="rId5"/>
    <p:sldId id="409" r:id="rId6"/>
    <p:sldId id="447" r:id="rId7"/>
    <p:sldId id="335" r:id="rId8"/>
    <p:sldId id="405" r:id="rId9"/>
    <p:sldId id="363" r:id="rId10"/>
    <p:sldId id="564" r:id="rId11"/>
    <p:sldId id="342" r:id="rId12"/>
    <p:sldId id="391" r:id="rId13"/>
    <p:sldId id="448" r:id="rId14"/>
    <p:sldId id="344" r:id="rId15"/>
    <p:sldId id="449" r:id="rId16"/>
    <p:sldId id="392" r:id="rId17"/>
    <p:sldId id="452" r:id="rId18"/>
    <p:sldId id="411" r:id="rId19"/>
    <p:sldId id="450" r:id="rId20"/>
    <p:sldId id="413" r:id="rId21"/>
    <p:sldId id="258" r:id="rId22"/>
    <p:sldId id="415" r:id="rId23"/>
    <p:sldId id="417" r:id="rId24"/>
    <p:sldId id="422" r:id="rId25"/>
    <p:sldId id="423" r:id="rId26"/>
    <p:sldId id="425" r:id="rId27"/>
    <p:sldId id="426" r:id="rId28"/>
    <p:sldId id="427" r:id="rId29"/>
    <p:sldId id="429" r:id="rId30"/>
    <p:sldId id="561" r:id="rId31"/>
    <p:sldId id="434" r:id="rId32"/>
    <p:sldId id="454" r:id="rId33"/>
    <p:sldId id="460" r:id="rId34"/>
    <p:sldId id="461" r:id="rId35"/>
    <p:sldId id="462" r:id="rId36"/>
    <p:sldId id="463" r:id="rId37"/>
    <p:sldId id="464" r:id="rId38"/>
    <p:sldId id="465" r:id="rId39"/>
    <p:sldId id="442" r:id="rId40"/>
    <p:sldId id="345" r:id="rId41"/>
    <p:sldId id="451" r:id="rId42"/>
    <p:sldId id="562" r:id="rId43"/>
    <p:sldId id="56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6"/>
    <p:restoredTop sz="66639"/>
  </p:normalViewPr>
  <p:slideViewPr>
    <p:cSldViewPr snapToGrid="0" snapToObjects="1">
      <p:cViewPr varScale="1">
        <p:scale>
          <a:sx n="142" d="100"/>
          <a:sy n="142" d="100"/>
        </p:scale>
        <p:origin x="2208" y="176"/>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10/19/20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10/19/20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second session, on Data Visualization. </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build up to a more general template – here’s a preview of that template, and we’ll spend the next 15 minutes or so breaking it down.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endParaRPr lang="en-US" i="0" dirty="0"/>
          </a:p>
          <a:p>
            <a:endParaRPr lang="en-US" b="0" baseline="0" dirty="0"/>
          </a:p>
          <a:p>
            <a:pPr marL="228600" indent="-228600">
              <a:buFont typeface="+mj-lt"/>
              <a:buAutoNum type="arabicPeriod"/>
            </a:pPr>
            <a:r>
              <a:rPr lang="en-US" b="0" baseline="0" dirty="0"/>
              <a:t>Pick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make), and </a:t>
            </a:r>
          </a:p>
          <a:p>
            <a:pPr marL="228600" indent="-228600">
              <a:buAutoNum type="arabicPeriod"/>
            </a:pPr>
            <a:r>
              <a:rPr lang="en-US" b="0" baseline="0" dirty="0"/>
              <a:t>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So, let’s get started. 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perceive </a:t>
            </a:r>
            <a:r>
              <a:rPr lang="en-US" dirty="0"/>
              <a:t>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on the </a:t>
            </a:r>
            <a:r>
              <a:rPr lang="en-US" dirty="0" err="1"/>
              <a:t>plot.s</a:t>
            </a:r>
            <a:endParaRPr lang="en-US" dirty="0"/>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a:t>
            </a:r>
          </a:p>
          <a:p>
            <a:endParaRPr lang="en-US" dirty="0"/>
          </a:p>
          <a:p>
            <a:r>
              <a:rPr lang="en-US" dirty="0"/>
              <a:t>You might remember that it had a lot of rows and columns. </a:t>
            </a:r>
          </a:p>
          <a:p>
            <a:endParaRPr lang="en-US" dirty="0"/>
          </a:p>
          <a:p>
            <a:r>
              <a:rPr lang="en-US" dirty="0"/>
              <a:t>Each row represents a single COVID19 lab test that was run at CHOP.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barely scratched the surface of what you can do with </a:t>
            </a:r>
            <a:r>
              <a:rPr lang="en-US" dirty="0" err="1"/>
              <a:t>ggplots</a:t>
            </a:r>
            <a:r>
              <a:rPr lang="en-US" dirty="0"/>
              <a:t>.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which I have linked to in the Resources section of the course website is great to have on hand as you’re exploring your data. It reviews the basic template for building any plot and also lists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makes it trivial to generate publication-ready tables from a tidy </a:t>
            </a:r>
            <a:r>
              <a:rPr lang="en-US" i="0"/>
              <a:t>data frame.</a:t>
            </a: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10/19/20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1.emf"/><Relationship Id="rId7"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6.tiff"/><Relationship Id="rId5" Type="http://schemas.openxmlformats.org/officeDocument/2006/relationships/image" Target="../media/image23.tiff"/><Relationship Id="rId4" Type="http://schemas.openxmlformats.org/officeDocument/2006/relationships/image" Target="../media/image28.png"/><Relationship Id="rId9" Type="http://schemas.openxmlformats.org/officeDocument/2006/relationships/image" Target="../media/image25.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a:t>CHOP R 101:</a:t>
            </a:r>
          </a:p>
          <a:p>
            <a:r>
              <a:rPr lang="en-US" sz="2000" dirty="0"/>
              <a:t>Intro to R for Clinical Data</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1396607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861342"/>
          </a:xfrm>
        </p:spPr>
        <p:txBody>
          <a:bodyPr>
            <a:normAutofit fontScale="92500" lnSpcReduction="10000"/>
          </a:bodyPr>
          <a:lstStyle/>
          <a:p>
            <a:pPr marL="0" indent="0">
              <a:buNone/>
            </a:pPr>
            <a:r>
              <a:rPr lang="en-US" dirty="0"/>
              <a:t>Open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5”.</a:t>
            </a:r>
          </a:p>
          <a:p>
            <a:pPr marL="0" indent="0">
              <a:buNone/>
            </a:pPr>
            <a:r>
              <a:rPr lang="en-US" dirty="0"/>
              <a:t>Stop when it says “Stop Here”.</a:t>
            </a:r>
          </a:p>
          <a:p>
            <a:pPr marL="0" indent="0">
              <a:buNone/>
            </a:pPr>
            <a:endParaRPr lang="en-US" dirty="0"/>
          </a:p>
          <a:p>
            <a:pPr marL="0" indent="0">
              <a:buNone/>
            </a:pP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Return to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6"/>
            <a:ext cx="9720072" cy="2172202"/>
          </a:xfrm>
        </p:spPr>
        <p:txBody>
          <a:bodyPr>
            <a:normAutofit fontScale="850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10838</TotalTime>
  <Words>4325</Words>
  <Application>Microsoft Macintosh PowerPoint</Application>
  <PresentationFormat>Widescreen</PresentationFormat>
  <Paragraphs>405</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567</cp:revision>
  <cp:lastPrinted>2020-07-07T16:31:56Z</cp:lastPrinted>
  <dcterms:created xsi:type="dcterms:W3CDTF">2018-02-26T19:02:44Z</dcterms:created>
  <dcterms:modified xsi:type="dcterms:W3CDTF">2020-10-20T01:20:43Z</dcterms:modified>
</cp:coreProperties>
</file>